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Lst>
  <p:notesMasterIdLst>
    <p:notesMasterId r:id="rId12"/>
  </p:notesMasterIdLst>
  <p:handoutMasterIdLst>
    <p:handoutMasterId r:id="rId13"/>
  </p:handoutMasterIdLst>
  <p:sldIdLst>
    <p:sldId id="342" r:id="rId2"/>
    <p:sldId id="345" r:id="rId3"/>
    <p:sldId id="347" r:id="rId4"/>
    <p:sldId id="341" r:id="rId5"/>
    <p:sldId id="340" r:id="rId6"/>
    <p:sldId id="349" r:id="rId7"/>
    <p:sldId id="346" r:id="rId8"/>
    <p:sldId id="344" r:id="rId9"/>
    <p:sldId id="348" r:id="rId10"/>
    <p:sldId id="343" r:id="rId11"/>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535A1C-D69C-4143-A3F6-19D2F3183D49}">
          <p14:sldIdLst>
            <p14:sldId id="342"/>
            <p14:sldId id="345"/>
            <p14:sldId id="347"/>
            <p14:sldId id="341"/>
            <p14:sldId id="340"/>
            <p14:sldId id="349"/>
            <p14:sldId id="346"/>
            <p14:sldId id="344"/>
            <p14:sldId id="348"/>
            <p14:sldId id="343"/>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racyLee Hill" initials="TL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5728"/>
    <a:srgbClr val="A35F05"/>
    <a:srgbClr val="FB843B"/>
    <a:srgbClr val="03C2F1"/>
    <a:srgbClr val="F6AE1E"/>
    <a:srgbClr val="FFFFFF"/>
    <a:srgbClr val="000000"/>
    <a:srgbClr val="429A16"/>
    <a:srgbClr val="F8F57B"/>
    <a:srgbClr val="59D0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88" autoAdjust="0"/>
    <p:restoredTop sz="84520" autoAdjust="0"/>
  </p:normalViewPr>
  <p:slideViewPr>
    <p:cSldViewPr snapToGrid="0">
      <p:cViewPr varScale="1">
        <p:scale>
          <a:sx n="112" d="100"/>
          <a:sy n="112" d="100"/>
        </p:scale>
        <p:origin x="-336" y="-90"/>
      </p:cViewPr>
      <p:guideLst>
        <p:guide orient="horz" pos="144"/>
        <p:guide orient="horz" pos="2509"/>
        <p:guide orient="horz" pos="3747"/>
        <p:guide orient="horz" pos="4176"/>
        <p:guide orient="horz" pos="1488"/>
        <p:guide orient="horz" pos="2148"/>
        <p:guide pos="3845"/>
        <p:guide pos="327"/>
        <p:guide pos="1190"/>
        <p:guide pos="7350"/>
        <p:guide pos="7063"/>
        <p:guide pos="611"/>
      </p:guideLst>
    </p:cSldViewPr>
  </p:slideViewPr>
  <p:outlineViewPr>
    <p:cViewPr>
      <p:scale>
        <a:sx n="33" d="100"/>
        <a:sy n="33" d="100"/>
      </p:scale>
      <p:origin x="0" y="32586"/>
    </p:cViewPr>
  </p:outlineViewPr>
  <p:notesTextViewPr>
    <p:cViewPr>
      <p:scale>
        <a:sx n="125" d="100"/>
        <a:sy n="125" d="100"/>
      </p:scale>
      <p:origin x="0" y="0"/>
    </p:cViewPr>
  </p:notesTextViewPr>
  <p:sorterViewPr>
    <p:cViewPr>
      <p:scale>
        <a:sx n="100" d="100"/>
        <a:sy n="100" d="100"/>
      </p:scale>
      <p:origin x="0" y="0"/>
    </p:cViewPr>
  </p:sorterViewPr>
  <p:notesViewPr>
    <p:cSldViewPr snapToGrid="0" showGuides="1">
      <p:cViewPr>
        <p:scale>
          <a:sx n="148" d="100"/>
          <a:sy n="148" d="100"/>
        </p:scale>
        <p:origin x="-1686" y="-72"/>
      </p:cViewPr>
      <p:guideLst>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0860" cy="468630"/>
          </a:xfrm>
          <a:prstGeom prst="rect">
            <a:avLst/>
          </a:prstGeom>
        </p:spPr>
        <p:txBody>
          <a:bodyPr vert="horz" lIns="94046" tIns="47023" rIns="94046" bIns="47023" rtlCol="0"/>
          <a:lstStyle>
            <a:lvl1pPr algn="l">
              <a:defRPr sz="1200"/>
            </a:lvl1pPr>
          </a:lstStyle>
          <a:p>
            <a:r>
              <a:rPr lang="en-US" dirty="0" smtClean="0">
                <a:latin typeface="Segoe UI" pitchFamily="34" charset="0"/>
              </a:rPr>
              <a:t>TechEd 2011</a:t>
            </a:r>
            <a:endParaRPr lang="en-US" dirty="0">
              <a:latin typeface="Segoe UI" pitchFamily="34" charset="0"/>
            </a:endParaRPr>
          </a:p>
        </p:txBody>
      </p:sp>
      <p:sp>
        <p:nvSpPr>
          <p:cNvPr id="3" name="Date Placeholder 2"/>
          <p:cNvSpPr>
            <a:spLocks noGrp="1"/>
          </p:cNvSpPr>
          <p:nvPr>
            <p:ph type="dt" sz="quarter" idx="1"/>
          </p:nvPr>
        </p:nvSpPr>
        <p:spPr>
          <a:xfrm>
            <a:off x="4014100" y="0"/>
            <a:ext cx="3070860" cy="468630"/>
          </a:xfrm>
          <a:prstGeom prst="rect">
            <a:avLst/>
          </a:prstGeom>
        </p:spPr>
        <p:txBody>
          <a:bodyPr vert="horz" lIns="94046" tIns="47023" rIns="94046" bIns="47023" rtlCol="0"/>
          <a:lstStyle>
            <a:lvl1pPr algn="r">
              <a:defRPr sz="1200"/>
            </a:lvl1pPr>
          </a:lstStyle>
          <a:p>
            <a:fld id="{1C3F5198-D814-4F07-A84F-942E63C84983}" type="datetimeFigureOut">
              <a:rPr lang="en-US" smtClean="0">
                <a:latin typeface="Segoe UI" pitchFamily="34" charset="0"/>
              </a:rPr>
              <a:pPr/>
              <a:t>1/17/2012</a:t>
            </a:fld>
            <a:endParaRPr lang="en-US" dirty="0">
              <a:latin typeface="Segoe UI" pitchFamily="34" charset="0"/>
            </a:endParaRPr>
          </a:p>
        </p:txBody>
      </p:sp>
      <p:sp>
        <p:nvSpPr>
          <p:cNvPr id="4" name="Footer Placeholder 3"/>
          <p:cNvSpPr>
            <a:spLocks noGrp="1"/>
          </p:cNvSpPr>
          <p:nvPr>
            <p:ph type="ftr" sz="quarter" idx="2"/>
          </p:nvPr>
        </p:nvSpPr>
        <p:spPr>
          <a:xfrm>
            <a:off x="0" y="8902343"/>
            <a:ext cx="6456680" cy="468630"/>
          </a:xfrm>
          <a:prstGeom prst="rect">
            <a:avLst/>
          </a:prstGeom>
        </p:spPr>
        <p:txBody>
          <a:bodyPr vert="horz" lIns="94046" tIns="47023" rIns="94046" bIns="47023" rtlCol="0" anchor="b"/>
          <a:lstStyle>
            <a:lvl1pPr algn="l">
              <a:defRPr sz="1200"/>
            </a:lvl1pPr>
          </a:lstStyle>
          <a:p>
            <a:r>
              <a:rPr lang="en-US" sz="500" dirty="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456680" y="8902343"/>
            <a:ext cx="628280" cy="468630"/>
          </a:xfrm>
          <a:prstGeom prst="rect">
            <a:avLst/>
          </a:prstGeom>
        </p:spPr>
        <p:txBody>
          <a:bodyPr vert="horz" lIns="94046" tIns="47023" rIns="94046" bIns="47023"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0860" cy="468630"/>
          </a:xfrm>
          <a:prstGeom prst="rect">
            <a:avLst/>
          </a:prstGeom>
        </p:spPr>
        <p:txBody>
          <a:bodyPr vert="horz" lIns="94046" tIns="47023" rIns="94046" bIns="47023" rtlCol="0"/>
          <a:lstStyle>
            <a:lvl1pPr algn="l">
              <a:defRPr sz="1200">
                <a:latin typeface="Segoe UI" pitchFamily="34" charset="0"/>
              </a:defRPr>
            </a:lvl1pPr>
          </a:lstStyle>
          <a:p>
            <a:r>
              <a:rPr lang="en-US" dirty="0" smtClean="0"/>
              <a:t>TechEd 2011</a:t>
            </a:r>
            <a:endParaRPr lang="en-US" dirty="0"/>
          </a:p>
        </p:txBody>
      </p:sp>
      <p:sp>
        <p:nvSpPr>
          <p:cNvPr id="3" name="Date Placeholder 2"/>
          <p:cNvSpPr>
            <a:spLocks noGrp="1"/>
          </p:cNvSpPr>
          <p:nvPr>
            <p:ph type="dt" idx="1"/>
          </p:nvPr>
        </p:nvSpPr>
        <p:spPr>
          <a:xfrm>
            <a:off x="4014100" y="0"/>
            <a:ext cx="3070860" cy="468630"/>
          </a:xfrm>
          <a:prstGeom prst="rect">
            <a:avLst/>
          </a:prstGeom>
        </p:spPr>
        <p:txBody>
          <a:bodyPr vert="horz" lIns="94046" tIns="47023" rIns="94046" bIns="47023" rtlCol="0"/>
          <a:lstStyle>
            <a:lvl1pPr algn="r">
              <a:defRPr sz="1200">
                <a:latin typeface="Segoe UI" pitchFamily="34" charset="0"/>
              </a:defRPr>
            </a:lvl1pPr>
          </a:lstStyle>
          <a:p>
            <a:fld id="{7C3FBCD4-166E-446F-AF18-7D4A0CF9AEF6}" type="datetimeFigureOut">
              <a:rPr lang="en-US" smtClean="0"/>
              <a:pPr/>
              <a:t>1/17/2012</a:t>
            </a:fld>
            <a:endParaRPr lang="en-US" dirty="0"/>
          </a:p>
        </p:txBody>
      </p:sp>
      <p:sp>
        <p:nvSpPr>
          <p:cNvPr id="4" name="Slide Image Placeholder 3"/>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6" tIns="47023" rIns="94046" bIns="47023" rtlCol="0" anchor="ctr"/>
          <a:lstStyle/>
          <a:p>
            <a:endParaRPr lang="en-US"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46" tIns="47023" rIns="94046" bIns="47023"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902343"/>
            <a:ext cx="6377940" cy="468630"/>
          </a:xfrm>
          <a:prstGeom prst="rect">
            <a:avLst/>
          </a:prstGeom>
        </p:spPr>
        <p:txBody>
          <a:bodyPr vert="horz" lIns="94046" tIns="47023" rIns="94046" bIns="47023"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377940" y="8902343"/>
            <a:ext cx="707020" cy="468630"/>
          </a:xfrm>
          <a:prstGeom prst="rect">
            <a:avLst/>
          </a:prstGeom>
        </p:spPr>
        <p:txBody>
          <a:bodyPr vert="horz" lIns="94046" tIns="47023" rIns="94046" bIns="47023"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a:t>
            </a:r>
            <a:r>
              <a:rPr lang="en-US" baseline="0" dirty="0" smtClean="0"/>
              <a:t> taken from </a:t>
            </a:r>
            <a:r>
              <a:rPr lang="en-US" baseline="0" dirty="0" err="1" smtClean="0"/>
              <a:t>flickr</a:t>
            </a:r>
            <a:r>
              <a:rPr lang="en-US" baseline="0" dirty="0" smtClean="0"/>
              <a:t>: http://www.flickr.com/photos/mk30/5801054199/</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260932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solidFill>
                  <a:schemeClr val="bg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2"/>
              </a:buBlip>
              <a:defRPr/>
            </a:lvl1pPr>
            <a:lvl2pPr marL="855663" indent="-395288">
              <a:buFontTx/>
              <a:buBlip>
                <a:blip r:embed="rId2"/>
              </a:buBlip>
              <a:defRPr/>
            </a:lvl2pPr>
            <a:lvl3pPr marL="1258888" indent="-403225">
              <a:buFontTx/>
              <a:buBlip>
                <a:blip r:embed="rId2"/>
              </a:buBlip>
              <a:defRPr/>
            </a:lvl3pPr>
            <a:lvl4pPr marL="1604963" indent="-346075">
              <a:buFontTx/>
              <a:buBlip>
                <a:blip r:embed="rId2"/>
              </a:buBlip>
              <a:defRPr/>
            </a:lvl4pPr>
            <a:lvl5pPr marL="1941513" indent="-33655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743" r:id="rId1"/>
    <p:sldLayoutId id="2147483750" r:id="rId2"/>
    <p:sldLayoutId id="2147483751" r:id="rId3"/>
    <p:sldLayoutId id="2147483752" r:id="rId4"/>
    <p:sldLayoutId id="2147483753" r:id="rId5"/>
    <p:sldLayoutId id="2147483754" r:id="rId6"/>
    <p:sldLayoutId id="2147483755" r:id="rId7"/>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solidFill>
            <a:schemeClr val="bg1"/>
          </a:soli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9"/>
        </a:buBlip>
        <a:defRPr sz="32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9"/>
        </a:buBlip>
        <a:defRPr sz="28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9"/>
        </a:buBlip>
        <a:defRPr sz="24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9"/>
        </a:buBlip>
        <a:defRPr sz="20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9"/>
        </a:buBlip>
        <a:defRPr sz="20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sz="quarter" idx="10"/>
          </p:nvPr>
        </p:nvSpPr>
        <p:spPr>
          <a:xfrm>
            <a:off x="519112" y="2952750"/>
            <a:ext cx="11149013" cy="931024"/>
          </a:xfrm>
        </p:spPr>
        <p:txBody>
          <a:bodyPr/>
          <a:lstStyle/>
          <a:p>
            <a:pPr marL="0" indent="0" algn="ctr">
              <a:buNone/>
            </a:pPr>
            <a:r>
              <a:rPr lang="en-US" sz="6600" dirty="0" err="1" smtClean="0">
                <a:solidFill>
                  <a:srgbClr val="FF0000"/>
                </a:solidFill>
                <a:latin typeface="Georgia"/>
                <a:cs typeface="Georgia"/>
              </a:rPr>
              <a:t>angle</a:t>
            </a:r>
            <a:r>
              <a:rPr lang="en-US" sz="6600" dirty="0" err="1" smtClean="0">
                <a:latin typeface="Georgia"/>
                <a:cs typeface="Georgia"/>
              </a:rPr>
              <a:t>Bracket</a:t>
            </a:r>
            <a:endParaRPr lang="en-US" sz="6600" dirty="0">
              <a:latin typeface="Georgia"/>
              <a:cs typeface="Georgia"/>
            </a:endParaRPr>
          </a:p>
        </p:txBody>
      </p:sp>
    </p:spTree>
    <p:extLst>
      <p:ext uri="{BB962C8B-B14F-4D97-AF65-F5344CB8AC3E}">
        <p14:creationId xmlns:p14="http://schemas.microsoft.com/office/powerpoint/2010/main" val="344086182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678" y="-552659"/>
            <a:ext cx="12309231" cy="9231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907964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csell\AppData\Local\Microsoft\Windows\Temporary Internet Files\Content.IE5\D0R3RRN3\MC900439348[1].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94012" y="469752"/>
            <a:ext cx="64008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63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csell\AppData\Local\Microsoft\Windows\Temporary Internet Files\Content.IE5\F1KFJGKP\MP900442383[1].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621992"/>
            <a:ext cx="12188825" cy="8101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56535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csell\AppData\Local\Microsoft\Windows\Temporary Internet Files\Content.IE5\D6XDRMDR\MP900446467[1].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09328" y="3222927"/>
            <a:ext cx="7349027" cy="48993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a:xfrm>
            <a:off x="428948" y="2362200"/>
            <a:ext cx="11149013" cy="553998"/>
          </a:xfrm>
        </p:spPr>
        <p:txBody>
          <a:bodyPr/>
          <a:lstStyle/>
          <a:p>
            <a:pPr marL="0" indent="0" algn="ctr">
              <a:buNone/>
            </a:pPr>
            <a:r>
              <a:rPr lang="en-US" sz="4000" dirty="0" smtClean="0">
                <a:latin typeface="Georgia" pitchFamily="18" charset="0"/>
              </a:rPr>
              <a:t>We already do it, why not do it with friends?</a:t>
            </a:r>
            <a:endParaRPr lang="en-US" sz="4000" dirty="0">
              <a:latin typeface="Georgia" pitchFamily="18" charset="0"/>
            </a:endParaRPr>
          </a:p>
        </p:txBody>
      </p:sp>
    </p:spTree>
    <p:extLst>
      <p:ext uri="{BB962C8B-B14F-4D97-AF65-F5344CB8AC3E}">
        <p14:creationId xmlns:p14="http://schemas.microsoft.com/office/powerpoint/2010/main" val="229847459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3" name="Picture 11" descr="http://anglebracket.net/wp-content/uploads/2011/11/what3.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9114" y="-2115998"/>
            <a:ext cx="11149012" cy="1152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95733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609818" y="3025944"/>
            <a:ext cx="11149013" cy="620683"/>
          </a:xfrm>
        </p:spPr>
        <p:txBody>
          <a:bodyPr/>
          <a:lstStyle/>
          <a:p>
            <a:pPr algn="ctr"/>
            <a:r>
              <a:rPr lang="en-US" dirty="0" err="1" smtClean="0">
                <a:latin typeface="Georgia" pitchFamily="18" charset="0"/>
              </a:rPr>
              <a:t>var</a:t>
            </a:r>
            <a:r>
              <a:rPr lang="en-US" dirty="0" smtClean="0">
                <a:latin typeface="Georgia" pitchFamily="18" charset="0"/>
              </a:rPr>
              <a:t> what = ‘write code’;</a:t>
            </a:r>
            <a:endParaRPr lang="en-US" dirty="0">
              <a:latin typeface="Georgia" pitchFamily="18" charset="0"/>
            </a:endParaRPr>
          </a:p>
        </p:txBody>
      </p:sp>
    </p:spTree>
    <p:extLst>
      <p:ext uri="{BB962C8B-B14F-4D97-AF65-F5344CB8AC3E}">
        <p14:creationId xmlns:p14="http://schemas.microsoft.com/office/powerpoint/2010/main" val="369785408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csell\AppData\Local\Microsoft\Windows\Temporary Internet Files\Content.IE5\F1KFJGKP\MC900417478[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843804" y="711996"/>
            <a:ext cx="4486271" cy="5717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19520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csell\AppData\Local\Microsoft\Windows\Temporary Internet Files\Content.IE5\F1KFJGKP\MP900425323[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 y="4869835"/>
            <a:ext cx="12188826" cy="22443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29431" y="1364064"/>
            <a:ext cx="11149013" cy="620683"/>
          </a:xfrm>
        </p:spPr>
        <p:txBody>
          <a:bodyPr/>
          <a:lstStyle/>
          <a:p>
            <a:pPr algn="ctr"/>
            <a:r>
              <a:rPr lang="en-US" dirty="0" smtClean="0">
                <a:latin typeface="Georgia" pitchFamily="18" charset="0"/>
              </a:rPr>
              <a:t>&gt; format  c:/</a:t>
            </a:r>
            <a:endParaRPr lang="en-US" dirty="0">
              <a:latin typeface="Georgia" pitchFamily="18" charset="0"/>
            </a:endParaRPr>
          </a:p>
        </p:txBody>
      </p:sp>
      <p:sp>
        <p:nvSpPr>
          <p:cNvPr id="5" name="Text Placeholder 2"/>
          <p:cNvSpPr>
            <a:spLocks noGrp="1"/>
          </p:cNvSpPr>
          <p:nvPr>
            <p:ph type="body" sz="quarter" idx="10"/>
          </p:nvPr>
        </p:nvSpPr>
        <p:spPr>
          <a:xfrm>
            <a:off x="969440" y="2439407"/>
            <a:ext cx="10242550" cy="1908215"/>
          </a:xfrm>
        </p:spPr>
        <p:txBody>
          <a:bodyPr/>
          <a:lstStyle/>
          <a:p>
            <a:pPr marL="0" indent="0" algn="ctr">
              <a:buNone/>
            </a:pPr>
            <a:r>
              <a:rPr lang="en-US" sz="4000" b="1" dirty="0" smtClean="0">
                <a:solidFill>
                  <a:srgbClr val="FF0000"/>
                </a:solidFill>
                <a:latin typeface="Georgia" pitchFamily="18" charset="0"/>
              </a:rPr>
              <a:t>Step 1. </a:t>
            </a:r>
            <a:r>
              <a:rPr lang="en-US" sz="4000" dirty="0" smtClean="0">
                <a:latin typeface="Georgia" pitchFamily="18" charset="0"/>
              </a:rPr>
              <a:t>Introduce a Technology</a:t>
            </a:r>
            <a:endParaRPr lang="en-US" sz="4000" b="1" dirty="0" smtClean="0">
              <a:latin typeface="Georgia" pitchFamily="18" charset="0"/>
            </a:endParaRPr>
          </a:p>
          <a:p>
            <a:pPr marL="0" indent="0" algn="ctr">
              <a:buNone/>
            </a:pPr>
            <a:r>
              <a:rPr lang="en-US" sz="4000" b="1" dirty="0" smtClean="0">
                <a:solidFill>
                  <a:srgbClr val="FF0000"/>
                </a:solidFill>
                <a:latin typeface="Georgia" pitchFamily="18" charset="0"/>
              </a:rPr>
              <a:t>Step 2. </a:t>
            </a:r>
            <a:r>
              <a:rPr lang="en-US" sz="4000" dirty="0" smtClean="0">
                <a:latin typeface="Georgia" pitchFamily="18" charset="0"/>
              </a:rPr>
              <a:t>Pair Up and Code</a:t>
            </a:r>
          </a:p>
          <a:p>
            <a:pPr marL="0" indent="0" algn="ctr">
              <a:buNone/>
            </a:pPr>
            <a:r>
              <a:rPr lang="en-US" sz="4000" b="1" dirty="0" smtClean="0">
                <a:solidFill>
                  <a:srgbClr val="FF0000"/>
                </a:solidFill>
                <a:latin typeface="Georgia" pitchFamily="18" charset="0"/>
              </a:rPr>
              <a:t>Step 3. </a:t>
            </a:r>
            <a:r>
              <a:rPr lang="en-US" sz="4000" dirty="0" smtClean="0">
                <a:latin typeface="Georgia" pitchFamily="18" charset="0"/>
              </a:rPr>
              <a:t>Share</a:t>
            </a:r>
          </a:p>
        </p:txBody>
      </p:sp>
    </p:spTree>
    <p:extLst>
      <p:ext uri="{BB962C8B-B14F-4D97-AF65-F5344CB8AC3E}">
        <p14:creationId xmlns:p14="http://schemas.microsoft.com/office/powerpoint/2010/main" val="340538701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he Baracktocat"/>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84805" y="208724"/>
            <a:ext cx="6412021" cy="641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56535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NA11_BreakoutSession_Template_16x9_Final_032411">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TENA11_BreakoutSession_Template_16x9_Final</Template>
  <TotalTime>26395</TotalTime>
  <Words>51</Words>
  <Application>Microsoft Office PowerPoint</Application>
  <PresentationFormat>Custom</PresentationFormat>
  <Paragraphs>9</Paragraphs>
  <Slides>10</Slides>
  <Notes>1</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TENA11_BreakoutSession_Template_16x9_Final_032411</vt:lpstr>
      <vt:lpstr>PowerPoint Presentation</vt:lpstr>
      <vt:lpstr>PowerPoint Presentation</vt:lpstr>
      <vt:lpstr>PowerPoint Presentation</vt:lpstr>
      <vt:lpstr>PowerPoint Presentation</vt:lpstr>
      <vt:lpstr>PowerPoint Presentation</vt:lpstr>
      <vt:lpstr>var what = ‘write code’;</vt:lpstr>
      <vt:lpstr>PowerPoint Presentation</vt:lpstr>
      <vt:lpstr>&gt; format  c:/</vt:lpstr>
      <vt:lpstr>PowerPoint Presentation</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thatConference</dc:subject>
  <dc:creator>Clark Sell</dc:creator>
  <dc:description>Template: Jordan Cayabyab
Formatting:
Event Date: May 16-19, 2011
Event Location: Atlanta
Audience Type:</dc:description>
  <cp:lastModifiedBy>Clark Sell</cp:lastModifiedBy>
  <cp:revision>588</cp:revision>
  <cp:lastPrinted>2011-10-05T13:35:49Z</cp:lastPrinted>
  <dcterms:created xsi:type="dcterms:W3CDTF">2011-03-31T21:30:46Z</dcterms:created>
  <dcterms:modified xsi:type="dcterms:W3CDTF">2012-01-17T20:03:16Z</dcterms:modified>
</cp:coreProperties>
</file>